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9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1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08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889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93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40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6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90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91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86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7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17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5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75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70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77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49AA3D-2069-4D9A-8665-FA10C3AB995C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8824-7FCB-46C0-8327-96CF9B9F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46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Techniques for Data Capturing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71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Electromechanical or Drum 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46" y="2306472"/>
            <a:ext cx="8807907" cy="3941927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light source that focuses on one pixel is beamed onto the drum and moves down the drum a line at a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39" y="3482843"/>
            <a:ext cx="4071743" cy="30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05" y="3622004"/>
            <a:ext cx="3680856" cy="2780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99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Flatbed / CCD / Roll feed Type 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scanner that provides a flat, glass surface to hold pages of paper, books and other objects for scanning. The usual configuration is that a light source and sensor traverse the document automatically in a series of parallel lines measuring the reflected light by Charged Couple Device (CCD) and thereby resolving the document into matrix of pixels.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542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Modes of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Color </a:t>
            </a:r>
          </a:p>
          <a:p>
            <a:r>
              <a:rPr lang="en-US" dirty="0" smtClean="0"/>
              <a:t>Monochromatic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667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Monochromatic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During monochromatic scanning only the grey level is registered for every pixel. Usually grey scale values range from 0 black to </a:t>
            </a:r>
            <a:r>
              <a:rPr lang="en-US" dirty="0" smtClean="0"/>
              <a:t>256 </a:t>
            </a:r>
            <a:r>
              <a:rPr lang="en-US" dirty="0"/>
              <a:t>white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81" y="3942397"/>
            <a:ext cx="3728070" cy="244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198" y="3443371"/>
            <a:ext cx="3529189" cy="2291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29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Color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color scanner scans each document three times, every time using a filter for one of the three basic colors components (RGB) and recording all three of them simultaneously. </a:t>
            </a:r>
          </a:p>
          <a:p>
            <a:r>
              <a:rPr lang="en-US" dirty="0" smtClean="0"/>
              <a:t>Each </a:t>
            </a:r>
            <a:r>
              <a:rPr lang="en-US" dirty="0"/>
              <a:t>of the three scales allows </a:t>
            </a:r>
            <a:r>
              <a:rPr lang="en-US" dirty="0" smtClean="0"/>
              <a:t>256 </a:t>
            </a:r>
            <a:r>
              <a:rPr lang="en-US" dirty="0"/>
              <a:t>different values. </a:t>
            </a:r>
          </a:p>
          <a:p>
            <a:r>
              <a:rPr lang="en-US" dirty="0" smtClean="0"/>
              <a:t>The </a:t>
            </a:r>
            <a:r>
              <a:rPr lang="en-US" dirty="0"/>
              <a:t>final color recognition occurs by interpreting the intensities of the three component colors simultaneously.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50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95534"/>
            <a:ext cx="11676797" cy="6625988"/>
          </a:xfrm>
        </p:spPr>
      </p:pic>
    </p:spTree>
    <p:extLst>
      <p:ext uri="{BB962C8B-B14F-4D97-AF65-F5344CB8AC3E}">
        <p14:creationId xmlns="" xmlns:p14="http://schemas.microsoft.com/office/powerpoint/2010/main" val="318846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Digitizing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technique of converting the traditional paper map or other hard copy graphics into computer compatible digital data is termed digitizing.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467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Classification of Digitizing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Tablet or Manual Digitizing </a:t>
            </a:r>
          </a:p>
          <a:p>
            <a:pPr marL="0" indent="0">
              <a:buNone/>
            </a:pPr>
            <a:r>
              <a:rPr lang="en-US" dirty="0" smtClean="0"/>
              <a:t>        Maps </a:t>
            </a:r>
            <a:r>
              <a:rPr lang="en-US" dirty="0"/>
              <a:t>are encoded and entered by hand </a:t>
            </a:r>
          </a:p>
          <a:p>
            <a:r>
              <a:rPr lang="en-US" dirty="0"/>
              <a:t>On-screen or Heads Up Digitizing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86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Manual Digitization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Digitization </a:t>
            </a:r>
            <a:r>
              <a:rPr lang="en-US" dirty="0"/>
              <a:t>process is similar to drawing maps manually . Here the pencil / </a:t>
            </a:r>
            <a:r>
              <a:rPr lang="en-US" dirty="0" err="1" smtClean="0"/>
              <a:t>staddler</a:t>
            </a:r>
            <a:r>
              <a:rPr lang="en-US" dirty="0" smtClean="0"/>
              <a:t> </a:t>
            </a:r>
            <a:r>
              <a:rPr lang="en-US" dirty="0"/>
              <a:t>is replaced by the cursor. </a:t>
            </a:r>
          </a:p>
          <a:p>
            <a:r>
              <a:rPr lang="en-US" dirty="0" smtClean="0"/>
              <a:t>Cursor </a:t>
            </a:r>
            <a:r>
              <a:rPr lang="en-US" dirty="0"/>
              <a:t>is used to traced feature visible on source map. </a:t>
            </a:r>
          </a:p>
          <a:p>
            <a:r>
              <a:rPr lang="en-US" dirty="0" smtClean="0"/>
              <a:t>This </a:t>
            </a:r>
            <a:r>
              <a:rPr lang="en-US" dirty="0"/>
              <a:t>process involves mechanical device as cursor thus it is called semi automated digitization. </a:t>
            </a:r>
          </a:p>
          <a:p>
            <a:r>
              <a:rPr lang="en-US" dirty="0" smtClean="0"/>
              <a:t>Scanning </a:t>
            </a:r>
            <a:r>
              <a:rPr lang="en-US" dirty="0"/>
              <a:t>is known as fully automated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29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 Screen Digitization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Computer Digitization </a:t>
            </a:r>
          </a:p>
          <a:p>
            <a:r>
              <a:rPr lang="en-US" dirty="0" smtClean="0"/>
              <a:t>Scanning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44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Scanner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scanner is a piece of hardware for converting an analogue source document into digital raster format. </a:t>
            </a:r>
          </a:p>
          <a:p>
            <a:r>
              <a:rPr lang="en-US" dirty="0"/>
              <a:t> A digital scanner illuminates a to-be-scanned document and measures with a sensor the intensity of the reflected light. </a:t>
            </a:r>
          </a:p>
          <a:p>
            <a:r>
              <a:rPr lang="en-US" dirty="0"/>
              <a:t>The result of the scanning process is an image as a matrix of pixels, each of which holds a reflectance value.(Gray Scale – 256 gray tones from 0 to 256 for black and white image and red, green blue for color image.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830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Types of Scanners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Electromechanical or Drum Scanner. </a:t>
            </a:r>
          </a:p>
          <a:p>
            <a:r>
              <a:rPr lang="en-US" dirty="0" smtClean="0"/>
              <a:t>Flat </a:t>
            </a:r>
            <a:r>
              <a:rPr lang="en-US" dirty="0"/>
              <a:t>Bed / CCD / Roll Feed Type Scanner. </a:t>
            </a:r>
          </a:p>
        </p:txBody>
      </p:sp>
    </p:spTree>
    <p:extLst>
      <p:ext uri="{BB962C8B-B14F-4D97-AF65-F5344CB8AC3E}">
        <p14:creationId xmlns="" xmlns:p14="http://schemas.microsoft.com/office/powerpoint/2010/main" val="150883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Electromechanical or Drum Scanner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52382"/>
            <a:ext cx="8946541" cy="33960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Document </a:t>
            </a:r>
            <a:r>
              <a:rPr lang="en-US" dirty="0"/>
              <a:t>to be scanned is attached to a revolving drum and passes under the fixed sensor array at a constant speed. This array is in close proximity to the document and both are enclosed in a container together with a light source. </a:t>
            </a:r>
          </a:p>
        </p:txBody>
      </p:sp>
    </p:spTree>
    <p:extLst>
      <p:ext uri="{BB962C8B-B14F-4D97-AF65-F5344CB8AC3E}">
        <p14:creationId xmlns="" xmlns:p14="http://schemas.microsoft.com/office/powerpoint/2010/main" val="26854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Electromechanical or Drum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type of scanner used to capture the highest resolution from an image. Photographs and transparencies are taped, clamped or fitted into a clear cylinder (</a:t>
            </a:r>
            <a:r>
              <a:rPr lang="en-US" dirty="0" smtClean="0"/>
              <a:t>drum</a:t>
            </a:r>
            <a:endParaRPr lang="en-US" dirty="0"/>
          </a:p>
          <a:p>
            <a:r>
              <a:rPr lang="en-US" dirty="0"/>
              <a:t>A scanner head containing a light source and photo detector reads the reflectivity of the target graphics.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51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469</Words>
  <Application>Microsoft Office PowerPoint</Application>
  <PresentationFormat>Custom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Techniques for Data Capturing</vt:lpstr>
      <vt:lpstr> Digitizing  </vt:lpstr>
      <vt:lpstr> Classification of Digitizing Techniques </vt:lpstr>
      <vt:lpstr> Manual Digitization </vt:lpstr>
      <vt:lpstr> On Screen Digitization </vt:lpstr>
      <vt:lpstr> Scanner </vt:lpstr>
      <vt:lpstr> Types of Scanners </vt:lpstr>
      <vt:lpstr> Electromechanical or Drum Scanner </vt:lpstr>
      <vt:lpstr>Electromechanical or Drum Scanner</vt:lpstr>
      <vt:lpstr> Electromechanical or Drum Scanner</vt:lpstr>
      <vt:lpstr> Flatbed / CCD / Roll feed Type Scanner</vt:lpstr>
      <vt:lpstr> Modes of Scanning</vt:lpstr>
      <vt:lpstr> Monochromatic Scanning</vt:lpstr>
      <vt:lpstr> Color Scanning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Mehar Ali</dc:creator>
  <cp:lastModifiedBy>localhost</cp:lastModifiedBy>
  <cp:revision>18</cp:revision>
  <dcterms:created xsi:type="dcterms:W3CDTF">2015-10-17T15:14:33Z</dcterms:created>
  <dcterms:modified xsi:type="dcterms:W3CDTF">2016-11-22T13:30:31Z</dcterms:modified>
</cp:coreProperties>
</file>